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6"/>
  </p:notesMasterIdLst>
  <p:handoutMasterIdLst>
    <p:handoutMasterId r:id="rId37"/>
  </p:handoutMasterIdLst>
  <p:sldIdLst>
    <p:sldId id="256" r:id="rId2"/>
    <p:sldId id="379" r:id="rId3"/>
    <p:sldId id="380" r:id="rId4"/>
    <p:sldId id="381" r:id="rId5"/>
    <p:sldId id="382" r:id="rId6"/>
    <p:sldId id="383" r:id="rId7"/>
    <p:sldId id="351" r:id="rId8"/>
    <p:sldId id="352" r:id="rId9"/>
    <p:sldId id="355" r:id="rId10"/>
    <p:sldId id="377" r:id="rId11"/>
    <p:sldId id="378" r:id="rId12"/>
    <p:sldId id="353" r:id="rId13"/>
    <p:sldId id="356" r:id="rId14"/>
    <p:sldId id="347" r:id="rId15"/>
    <p:sldId id="357" r:id="rId16"/>
    <p:sldId id="358" r:id="rId17"/>
    <p:sldId id="359" r:id="rId18"/>
    <p:sldId id="354" r:id="rId19"/>
    <p:sldId id="360" r:id="rId20"/>
    <p:sldId id="361" r:id="rId21"/>
    <p:sldId id="362" r:id="rId22"/>
    <p:sldId id="363" r:id="rId23"/>
    <p:sldId id="364" r:id="rId24"/>
    <p:sldId id="365" r:id="rId25"/>
    <p:sldId id="368" r:id="rId26"/>
    <p:sldId id="366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</p:sldIdLst>
  <p:sldSz cx="9144000" cy="5143500" type="screen16x9"/>
  <p:notesSz cx="6858000" cy="9144000"/>
  <p:embeddedFontLst>
    <p:embeddedFont>
      <p:font typeface="Dosis" panose="020B0604020202020204" charset="0"/>
      <p:regular r:id="rId38"/>
      <p:bold r:id="rId39"/>
    </p:embeddedFont>
    <p:embeddedFont>
      <p:font typeface="Brush Script MT" panose="03060802040406070304" pitchFamily="66" charset="0"/>
      <p:italic r:id="rId40"/>
    </p:embeddedFont>
    <p:embeddedFont>
      <p:font typeface="Sniglet" panose="020B0604020202020204" charset="0"/>
      <p:regular r:id="rId41"/>
    </p:embeddedFont>
    <p:embeddedFont>
      <p:font typeface="Adobe Devanagari" panose="02040503050201020203" pitchFamily="18" charset="0"/>
      <p:regular r:id="rId42"/>
      <p:bold r:id="rId43"/>
      <p:italic r:id="rId44"/>
      <p:boldItalic r:id="rId45"/>
    </p:embeddedFont>
    <p:embeddedFont>
      <p:font typeface="Bahnschrift Light Condensed" panose="020B0502040204020203" pitchFamily="34" charset="0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174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0084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0845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9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How to Crack Office Word Password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99" y="348958"/>
            <a:ext cx="6159201" cy="443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12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17" y="249229"/>
            <a:ext cx="5594261" cy="460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93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1" y="1625600"/>
            <a:ext cx="2464709" cy="11012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404" y="457200"/>
            <a:ext cx="4912192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13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214" y="1187126"/>
            <a:ext cx="7702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</a:t>
            </a:r>
            <a:r>
              <a:rPr lang="en-US" dirty="0" err="1" smtClean="0"/>
              <a:t>get</a:t>
            </a:r>
            <a:r>
              <a:rPr lang="en-US" dirty="0" smtClean="0"/>
              <a:t> https</a:t>
            </a:r>
            <a:r>
              <a:rPr lang="en-US" dirty="0"/>
              <a:t>://</a:t>
            </a:r>
            <a:r>
              <a:rPr lang="en-US" dirty="0" smtClean="0"/>
              <a:t>www.dropbox.com/s/6khc26nlh055cmv/encrypted_file_123abc_2013_v.docx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75" y="1477726"/>
            <a:ext cx="6997986" cy="1479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64" y="3460223"/>
            <a:ext cx="7232936" cy="11858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5225" y="3017019"/>
            <a:ext cx="6692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wget</a:t>
            </a:r>
            <a:r>
              <a:rPr lang="en-US" dirty="0"/>
              <a:t> https://www.dropbox.com/s/lr0ratysvennns4/office2john.py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35225" y="166156"/>
            <a:ext cx="6140400" cy="857400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ownload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79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Extract Hash code of an encrypted Word file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7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48" y="1379300"/>
            <a:ext cx="7994650" cy="21026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0774" y="3723252"/>
            <a:ext cx="69786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encrypted_file_123abc_2013_v.docx:$office$*2013*100000*256*16*8334281da983e08d107cbeebb3e93b90*11a8fcc86ceac30be77d235254878045*405547f6a128015b08c8720ada645e51c5cc5a3f5784907c0f7a59c5f7f912f1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office2john to extra hash code from Word file’s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8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the paste the hash code to </a:t>
            </a:r>
            <a:r>
              <a:rPr lang="en-US" dirty="0" smtClean="0"/>
              <a:t>hash.txt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69" y="1092024"/>
            <a:ext cx="2200284" cy="2737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979825"/>
            <a:ext cx="8299450" cy="8943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30550" y="1946349"/>
            <a:ext cx="39052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encrypted_file_123abc_2013_v.docx:$office$*2013*100000*256*16*8334281da983e08d107cbeebb3e93b90*11a8fcc86ceac30be77d235254878045*405547f6a128015b08c8720ada645e51c5cc5a3f5784907c0f7a59c5f7f912f1</a:t>
            </a:r>
          </a:p>
        </p:txBody>
      </p:sp>
    </p:spTree>
    <p:extLst>
      <p:ext uri="{BB962C8B-B14F-4D97-AF65-F5344CB8AC3E}">
        <p14:creationId xmlns:p14="http://schemas.microsoft.com/office/powerpoint/2010/main" val="2956319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74" y="1628646"/>
            <a:ext cx="6820852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78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Install crack 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53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https://hashcat.net/hashcat/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1149289"/>
            <a:ext cx="6997700" cy="1024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" y="2305050"/>
            <a:ext cx="5382468" cy="245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9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Authentication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7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87" y="476250"/>
            <a:ext cx="6267125" cy="414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19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89" y="468818"/>
            <a:ext cx="5426622" cy="1280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199" y="1905819"/>
            <a:ext cx="4848902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98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849" y="737670"/>
            <a:ext cx="5685352" cy="396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01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22" y="355600"/>
            <a:ext cx="6148578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56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12" y="158750"/>
            <a:ext cx="3648888" cy="4527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221" y="1028700"/>
            <a:ext cx="2933353" cy="297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51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785" y="587254"/>
            <a:ext cx="5944430" cy="1733792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>
            <a:off x="2159000" y="711200"/>
            <a:ext cx="120650" cy="42545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863" y="2701730"/>
            <a:ext cx="3354388" cy="193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11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66" y="208709"/>
            <a:ext cx="4693033" cy="451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91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281" y="115199"/>
            <a:ext cx="4741254" cy="4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56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01" y="231596"/>
            <a:ext cx="5977300" cy="467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98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38" y="152550"/>
            <a:ext cx="2193561" cy="4432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185" y="1745466"/>
            <a:ext cx="4389114" cy="15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09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Methods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Something you </a:t>
            </a:r>
            <a:r>
              <a:rPr lang="en-US" dirty="0" smtClean="0"/>
              <a:t>know</a:t>
            </a:r>
          </a:p>
          <a:p>
            <a:pPr lvl="1"/>
            <a:r>
              <a:rPr lang="en-US" dirty="0"/>
              <a:t>password, bank card PIN</a:t>
            </a:r>
            <a:endParaRPr lang="en-US" dirty="0" smtClean="0"/>
          </a:p>
          <a:p>
            <a:r>
              <a:rPr lang="en-US" dirty="0"/>
              <a:t>Something you </a:t>
            </a:r>
            <a:r>
              <a:rPr lang="en-US" dirty="0" smtClean="0"/>
              <a:t>have</a:t>
            </a:r>
          </a:p>
          <a:p>
            <a:pPr lvl="1"/>
            <a:r>
              <a:rPr lang="en-US" dirty="0" err="1"/>
              <a:t>SecureID</a:t>
            </a:r>
            <a:r>
              <a:rPr lang="en-US" dirty="0"/>
              <a:t> token </a:t>
            </a:r>
            <a:endParaRPr lang="en-US" dirty="0" smtClean="0"/>
          </a:p>
          <a:p>
            <a:r>
              <a:rPr lang="en-US" dirty="0"/>
              <a:t>Something you </a:t>
            </a:r>
            <a:r>
              <a:rPr lang="en-US" dirty="0" smtClean="0"/>
              <a:t>are</a:t>
            </a:r>
          </a:p>
          <a:p>
            <a:pPr lvl="1"/>
            <a:r>
              <a:rPr lang="en-US" dirty="0"/>
              <a:t>finger and iris scans </a:t>
            </a:r>
          </a:p>
        </p:txBody>
      </p:sp>
    </p:spTree>
    <p:extLst>
      <p:ext uri="{BB962C8B-B14F-4D97-AF65-F5344CB8AC3E}">
        <p14:creationId xmlns:p14="http://schemas.microsoft.com/office/powerpoint/2010/main" val="2232206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step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99" y="0"/>
            <a:ext cx="6614715" cy="460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48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03" y="815747"/>
            <a:ext cx="6763694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10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51" y="337977"/>
            <a:ext cx="5896798" cy="2295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18" y="2943120"/>
            <a:ext cx="6897063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12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500600" cy="3610800"/>
          </a:xfrm>
        </p:spPr>
        <p:txBody>
          <a:bodyPr/>
          <a:lstStyle/>
          <a:p>
            <a:r>
              <a:rPr lang="en-US" sz="1600" dirty="0"/>
              <a:t>RC4 tutorial: https://www.youtube.com/watch?v=jjjq41bGzps</a:t>
            </a:r>
          </a:p>
          <a:p>
            <a:r>
              <a:rPr lang="en-US" sz="1600" dirty="0"/>
              <a:t>https://www.youtube.com/watch?v=lohwg1X0VH8</a:t>
            </a:r>
          </a:p>
          <a:p>
            <a:r>
              <a:rPr lang="en-US" sz="1600" dirty="0"/>
              <a:t>https://github.com/magnumripper/JohnTheRipper/blob/bleeding-jumbo/run/office2john.py</a:t>
            </a:r>
          </a:p>
          <a:p>
            <a:r>
              <a:rPr lang="en-US" sz="1600" dirty="0"/>
              <a:t>http://pentestcorner.com/cracking-microsoft-office-97-03-2007-2010-2013-password-hashes-with-hashcat/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73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credits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www.dropbox.com/s/40ak15mk5xr8hvk/how_to_crack_pwd_123.pdf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7098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passwords stored?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Username: john</a:t>
            </a:r>
          </a:p>
          <a:p>
            <a:r>
              <a:rPr lang="en-US" dirty="0" smtClean="0"/>
              <a:t>Password: hello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3480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Hash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2052" name="Picture 4" descr="Image result for how password  ha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200" y="1193260"/>
            <a:ext cx="4638488" cy="348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525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Required files for the lab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4865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Following the PPTs to download required files for the lab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88" y="1682630"/>
            <a:ext cx="6899313" cy="19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01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required files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50493"/>
            <a:ext cx="6856411" cy="1802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325" y="3128564"/>
            <a:ext cx="4372547" cy="1511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66869" y="2090415"/>
            <a:ext cx="2143536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Try to open the Word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256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are going to find the password!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75" y="1639788"/>
            <a:ext cx="4936721" cy="170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88736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179</Words>
  <Application>Microsoft Office PowerPoint</Application>
  <PresentationFormat>On-screen Show (16:9)</PresentationFormat>
  <Paragraphs>63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Dosis</vt:lpstr>
      <vt:lpstr>Brush Script MT</vt:lpstr>
      <vt:lpstr>Sniglet</vt:lpstr>
      <vt:lpstr>Adobe Devanagari</vt:lpstr>
      <vt:lpstr>Arial</vt:lpstr>
      <vt:lpstr>Bahnschrift Light Condensed</vt:lpstr>
      <vt:lpstr>Calibri</vt:lpstr>
      <vt:lpstr>Friar template</vt:lpstr>
      <vt:lpstr>How to Crack Office Word Password</vt:lpstr>
      <vt:lpstr>Introduction to Authentication</vt:lpstr>
      <vt:lpstr>Authentication Methods</vt:lpstr>
      <vt:lpstr>How are passwords stored?</vt:lpstr>
      <vt:lpstr>Password Hash</vt:lpstr>
      <vt:lpstr>Required files for the lab</vt:lpstr>
      <vt:lpstr>Following the PPTs to download required files for the lab</vt:lpstr>
      <vt:lpstr>Verify the required files</vt:lpstr>
      <vt:lpstr>We are going to find the password!</vt:lpstr>
      <vt:lpstr>PowerPoint Presentation</vt:lpstr>
      <vt:lpstr>PowerPoint Presentation</vt:lpstr>
      <vt:lpstr>PowerPoint Presentation</vt:lpstr>
      <vt:lpstr>Download files</vt:lpstr>
      <vt:lpstr>Extract Hash code of an encrypted Word file</vt:lpstr>
      <vt:lpstr>Use office2john to extra hash code from Word file’s header</vt:lpstr>
      <vt:lpstr>Copy the paste the hash code to hash.txt</vt:lpstr>
      <vt:lpstr>Verify</vt:lpstr>
      <vt:lpstr>Install crack software</vt:lpstr>
      <vt:lpstr>https://hashcat.net/hashcat/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Verify</vt:lpstr>
      <vt:lpstr>PowerPoint Presentation</vt:lpstr>
      <vt:lpstr>PowerPoint Presentation</vt:lpstr>
      <vt:lpstr>PowerPoint Presentation</vt:lpstr>
      <vt:lpstr>Last step</vt:lpstr>
      <vt:lpstr>PowerPoint Presentation</vt:lpstr>
      <vt:lpstr>PowerPoint Presentation</vt:lpstr>
      <vt:lpstr>Reference</vt:lpstr>
      <vt:lpstr>Extra credits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138</cp:revision>
  <dcterms:modified xsi:type="dcterms:W3CDTF">2018-10-25T14:50:21Z</dcterms:modified>
</cp:coreProperties>
</file>